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0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37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649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รูปภาพพาโนราม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64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ชื่อและคำอธิบา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0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คำอ้างอิงพร้อมคำอธิบา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6261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นามบัต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672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คอลัมน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090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คอลัมน์รูปภาพ 3 รูป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127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734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517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049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332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29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52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01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277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24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188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DB983-57D4-4524-928A-6E3CAB900B43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9B2C2-DB3A-4446-A8B8-B78ECBC01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9910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0BA4D-245F-47FB-B7CC-023062481F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 dirty="0"/>
              <a:t>ชื่อโปรเจค</a:t>
            </a:r>
            <a:r>
              <a:rPr lang="en-US" dirty="0"/>
              <a:t>Tent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0AE02-D8F4-43C0-ACA2-A2F0DD68C8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h-TH" dirty="0"/>
              <a:t>รหัสนิสิต 65311811</a:t>
            </a:r>
          </a:p>
          <a:p>
            <a:r>
              <a:rPr lang="th-TH" dirty="0"/>
              <a:t>เทวาพิทักษ์   ขันแก้ว</a:t>
            </a:r>
          </a:p>
        </p:txBody>
      </p:sp>
    </p:spTree>
    <p:extLst>
      <p:ext uri="{BB962C8B-B14F-4D97-AF65-F5344CB8AC3E}">
        <p14:creationId xmlns:p14="http://schemas.microsoft.com/office/powerpoint/2010/main" val="628707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9E12B-EAC6-4597-9C3E-E40BD9F41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DataDictionary</a:t>
            </a:r>
            <a:endParaRPr lang="en-US" dirty="0"/>
          </a:p>
        </p:txBody>
      </p:sp>
      <p:pic>
        <p:nvPicPr>
          <p:cNvPr id="8" name="ตัวแทนเนื้อหา 7">
            <a:extLst>
              <a:ext uri="{FF2B5EF4-FFF2-40B4-BE49-F238E27FC236}">
                <a16:creationId xmlns:a16="http://schemas.microsoft.com/office/drawing/2014/main" id="{9A5BCF6E-624C-43F2-28C7-8F45724F6D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8350" y="2431018"/>
            <a:ext cx="8059275" cy="3410426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9E0681-369F-486F-95FF-1531F9D99766}"/>
              </a:ext>
            </a:extLst>
          </p:cNvPr>
          <p:cNvSpPr txBox="1"/>
          <p:nvPr/>
        </p:nvSpPr>
        <p:spPr>
          <a:xfrm>
            <a:off x="949036" y="1690688"/>
            <a:ext cx="3740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ชื่อโมเดล</a:t>
            </a:r>
            <a:r>
              <a:rPr lang="en-US" dirty="0"/>
              <a:t>: Tent</a:t>
            </a:r>
          </a:p>
        </p:txBody>
      </p:sp>
    </p:spTree>
    <p:extLst>
      <p:ext uri="{BB962C8B-B14F-4D97-AF65-F5344CB8AC3E}">
        <p14:creationId xmlns:p14="http://schemas.microsoft.com/office/powerpoint/2010/main" val="1466535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E377-B50C-4DA9-9853-FE9F59C9C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Record_2024_10_12_20_01_05_649">
            <a:hlinkClick r:id="" action="ppaction://media"/>
            <a:extLst>
              <a:ext uri="{FF2B5EF4-FFF2-40B4-BE49-F238E27FC236}">
                <a16:creationId xmlns:a16="http://schemas.microsoft.com/office/drawing/2014/main" id="{BE798E6A-F196-02A5-F1B4-A1A76258AF4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7038" y="2336800"/>
            <a:ext cx="7581900" cy="3598863"/>
          </a:xfrm>
        </p:spPr>
      </p:pic>
    </p:spTree>
    <p:extLst>
      <p:ext uri="{BB962C8B-B14F-4D97-AF65-F5344CB8AC3E}">
        <p14:creationId xmlns:p14="http://schemas.microsoft.com/office/powerpoint/2010/main" val="3889300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เบอร์ลิน">
  <a:themeElements>
    <a:clrScheme name="เบอร์ลิน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เบอร์ลิน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เบอร์ลิน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TM04033917[[fn=เบอร์ลิน]]</Template>
  <TotalTime>20</TotalTime>
  <Words>17</Words>
  <Application>Microsoft Office PowerPoint</Application>
  <PresentationFormat>แบบจอกว้าง</PresentationFormat>
  <Paragraphs>5</Paragraphs>
  <Slides>3</Slides>
  <Notes>0</Notes>
  <HiddenSlides>0</HiddenSlides>
  <MMClips>1</MMClips>
  <ScaleCrop>false</ScaleCrop>
  <HeadingPairs>
    <vt:vector size="6" baseType="variant">
      <vt:variant>
        <vt:lpstr>ฟอนต์ที่ถูกใช้</vt:lpstr>
      </vt:variant>
      <vt:variant>
        <vt:i4>2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3</vt:i4>
      </vt:variant>
    </vt:vector>
  </HeadingPairs>
  <TitlesOfParts>
    <vt:vector size="6" baseType="lpstr">
      <vt:lpstr>Arial</vt:lpstr>
      <vt:lpstr>Trebuchet MS</vt:lpstr>
      <vt:lpstr>เบอร์ลิน</vt:lpstr>
      <vt:lpstr>ชื่อโปรเจคTent</vt:lpstr>
      <vt:lpstr>DataDictionary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ชื่อโปรเจค/Entity</dc:title>
  <dc:creator>Nattapon Kumyaito</dc:creator>
  <cp:lastModifiedBy>TAVAPITAK KHANKAEO</cp:lastModifiedBy>
  <cp:revision>3</cp:revision>
  <dcterms:created xsi:type="dcterms:W3CDTF">2024-10-08T09:35:04Z</dcterms:created>
  <dcterms:modified xsi:type="dcterms:W3CDTF">2024-10-12T13:25:57Z</dcterms:modified>
</cp:coreProperties>
</file>

<file path=docProps/thumbnail.jpeg>
</file>